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9" r:id="rId2"/>
    <p:sldId id="258" r:id="rId3"/>
    <p:sldId id="259" r:id="rId4"/>
    <p:sldId id="257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5" r:id="rId15"/>
    <p:sldId id="262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64" r:id="rId25"/>
    <p:sldId id="280" r:id="rId26"/>
    <p:sldId id="281" r:id="rId27"/>
    <p:sldId id="282" r:id="rId28"/>
    <p:sldId id="283" r:id="rId29"/>
    <p:sldId id="284" r:id="rId30"/>
    <p:sldId id="285" r:id="rId31"/>
    <p:sldId id="290" r:id="rId32"/>
    <p:sldId id="286" r:id="rId33"/>
    <p:sldId id="28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8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012DC-3AC9-4248-9D3A-A7D99B225C17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24A87-83E3-48AD-9D92-A30190C18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1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24A87-83E3-48AD-9D92-A30190C18ED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3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859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36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18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98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55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4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73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4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66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8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CEA53-5149-43F5-B5F0-80B2660C1329}" type="datetimeFigureOut">
              <a:rPr lang="ru-RU" smtClean="0"/>
              <a:t>14.02.2023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A4730-9DAF-4EC1-BBDE-B14A719B7E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79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8.gif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44400"/>
            <a:ext cx="9144000" cy="2387600"/>
          </a:xfrm>
        </p:spPr>
        <p:txBody>
          <a:bodyPr>
            <a:noAutofit/>
          </a:bodyPr>
          <a:lstStyle/>
          <a:p>
            <a:r>
              <a:rPr lang="ru-RU" sz="4800" dirty="0" smtClean="0"/>
              <a:t>НОД по развитию речи в подготовительной к школе группе</a:t>
            </a:r>
            <a:br>
              <a:rPr lang="ru-RU" sz="4800" dirty="0" smtClean="0"/>
            </a:br>
            <a:r>
              <a:rPr lang="ru-RU" sz="4800" dirty="0" smtClean="0"/>
              <a:t>тема: «Перелётных птицы»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09800" y="4627275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у</a:t>
            </a:r>
            <a:r>
              <a:rPr lang="ru-RU" dirty="0" smtClean="0"/>
              <a:t>читель-логопед</a:t>
            </a:r>
          </a:p>
          <a:p>
            <a:pPr algn="r"/>
            <a:r>
              <a:rPr lang="ru-RU" dirty="0" smtClean="0"/>
              <a:t>Болдырева Евгения Геннадьевна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23838"/>
            <a:ext cx="10515600" cy="568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4083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8027" r="12300" b="7097"/>
          <a:stretch/>
        </p:blipFill>
        <p:spPr bwMode="auto">
          <a:xfrm>
            <a:off x="2658359" y="479084"/>
            <a:ext cx="5325004" cy="59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11505" y="4807670"/>
            <a:ext cx="39966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25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22" y="776774"/>
            <a:ext cx="65806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2085" y="4815231"/>
            <a:ext cx="43496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22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0" y="153402"/>
            <a:ext cx="4232635" cy="59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49289" y="4821615"/>
            <a:ext cx="53379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0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36" y="1328921"/>
            <a:ext cx="4081398" cy="348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55" y="326268"/>
            <a:ext cx="5349745" cy="53497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Ð°Ð½Ð¸Ð¼Ð°ÑÐ¸Ñ Ð´Ð»Ñ Ð¿ÑÐµÐ·ÐµÐ½ÑÐ°ÑÐ¸Ð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0" y="0"/>
            <a:ext cx="5827271" cy="58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70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5 0.028 0.062 0.062 0.062 C 0.097 0.062 0.125 0.035 0.125 0 C 0.125 -0.035 0.153 -0.062 0.188 -0.062 C 0.222 -0.062 0.25 -0.035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Ð¿Ð°Ð»ÑÑÐ¸ÐºÐ¾Ð²Ð°Ñ Ð³Ð¸Ð¼Ð½Ð°ÑÑÐ¸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0" b="538"/>
          <a:stretch/>
        </p:blipFill>
        <p:spPr bwMode="auto">
          <a:xfrm>
            <a:off x="6485298" y="338686"/>
            <a:ext cx="2431328" cy="159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Ð¿Ð°Ð»ÑÑÐ¸ÐºÐ¾Ð²Ð°Ñ Ð³Ð¸Ð¼Ð½Ð°ÑÑÐ¸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8" r="27697"/>
          <a:stretch/>
        </p:blipFill>
        <p:spPr bwMode="auto">
          <a:xfrm>
            <a:off x="7905604" y="2037831"/>
            <a:ext cx="1450110" cy="177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Ð¿Ð°Ð»ÑÑÐ¸ÐºÐ¾Ð²Ð°Ñ Ð³Ð¸Ð¼Ð½Ð°ÑÑÐ¸Ðº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1"/>
          <a:stretch/>
        </p:blipFill>
        <p:spPr bwMode="auto">
          <a:xfrm>
            <a:off x="9100416" y="3199453"/>
            <a:ext cx="1843664" cy="193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Ð¿Ð°Ð»ÑÑÐ¸ÐºÐ¾Ð²Ð°Ñ Ð³Ð¸Ð¼Ð½Ð°ÑÑÐ¸ÐºÐ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6699" b="1147"/>
          <a:stretch/>
        </p:blipFill>
        <p:spPr bwMode="auto">
          <a:xfrm>
            <a:off x="10613303" y="4652882"/>
            <a:ext cx="1357025" cy="220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182" y="509988"/>
            <a:ext cx="10515600" cy="6348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Набухла речка, набухла почках,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Живая в небе плывёт цепочка.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рассветной сини курлычет стая,</a:t>
            </a:r>
          </a:p>
          <a:p>
            <a:pPr marL="0" indent="0">
              <a:buNone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Весну и лето соединяя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6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age result for Ð¶ÑÑÐ°Ð²Ð»Ñ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r="6470" b="4064"/>
          <a:stretch/>
        </p:blipFill>
        <p:spPr bwMode="auto">
          <a:xfrm flipH="1">
            <a:off x="108733" y="0"/>
            <a:ext cx="2387599" cy="337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Ð¶ÑÑÐ°Ð²Ð»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4651" y="3276600"/>
            <a:ext cx="2788843" cy="342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Ð¶ÑÑÐ°Ð²Ð»Ñ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0840" y="44138"/>
            <a:ext cx="2848548" cy="349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Ð¶ÑÑÐ°Ð²Ð»Ñ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3870" y="3543153"/>
            <a:ext cx="2520026" cy="30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Ð¶ÑÑÐ°Ð²Ð»Ñ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6822" y="232485"/>
            <a:ext cx="2520026" cy="30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Ð¶ÑÑÐ°Ð²Ð»Ñ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74" y="2479361"/>
            <a:ext cx="3437875" cy="422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225" y="2542618"/>
            <a:ext cx="3661775" cy="41596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37" y="2274891"/>
            <a:ext cx="1560666" cy="25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2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Ð¶ÑÑÐ°Ð²Ð»Ñ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87" y="1251857"/>
            <a:ext cx="3824596" cy="46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88" y="1038225"/>
            <a:ext cx="4323694" cy="4911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Ð°Ð½Ð¸Ð¼Ð°ÑÐ¸Ñ Ð´Ð»Ñ Ð¿ÑÐµÐ·ÐµÐ½ÑÐ°ÑÐ¸Ð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2" y="580377"/>
            <a:ext cx="5827271" cy="58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C 3.54167E-6 0.03495 0.02799 0.06204 0.06198 0.06204 C 0.097 0.06204 0.125 0.03495 0.125 0 C 0.125 -0.03495 0.15299 -0.06204 0.18802 -0.06204 C 0.222 -0.06204 0.25 -0.03495 0.25 0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0" y="756108"/>
            <a:ext cx="3053132" cy="27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59"/>
            <a:ext cx="4129262" cy="2915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Ð³ÑÐ°ÑÐ¾Ð½Ð¾Ðº Ð¿ÑÐµÐ½ÐµÑ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542" y="246707"/>
            <a:ext cx="3159917" cy="31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5" t="24524" r="14764" b="8868"/>
          <a:stretch/>
        </p:blipFill>
        <p:spPr bwMode="auto">
          <a:xfrm>
            <a:off x="3704243" y="3300086"/>
            <a:ext cx="4784126" cy="337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7" y="189280"/>
            <a:ext cx="3925247" cy="335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6" t="2648" r="27688" b="14485"/>
          <a:stretch/>
        </p:blipFill>
        <p:spPr bwMode="auto">
          <a:xfrm>
            <a:off x="631329" y="2997646"/>
            <a:ext cx="3287528" cy="38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ÑÐºÐ²Ð¾ÑÑÐ°ÑÐ° Ð¿ÑÐµÐ½ÐµÑ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22364" r="5680" b="4307"/>
          <a:stretch/>
        </p:blipFill>
        <p:spPr bwMode="auto">
          <a:xfrm>
            <a:off x="6517890" y="2703740"/>
            <a:ext cx="5674110" cy="415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35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ÐºÑÐºÑÑÐºÐ° Ð¿ÑÐµÐ½ÐµÑ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6" t="7781" r="6564"/>
          <a:stretch/>
        </p:blipFill>
        <p:spPr bwMode="auto">
          <a:xfrm>
            <a:off x="827316" y="3343564"/>
            <a:ext cx="2907178" cy="330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ÐºÑÐºÑÑÐ°ÑÐ° Ð¿ÑÐµÐ½ÐµÑ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13" y="3463636"/>
            <a:ext cx="3828174" cy="31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149228"/>
            <a:ext cx="3120538" cy="319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_уки природы - Голоса сороки _ лес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11" y="216306"/>
            <a:ext cx="2360571" cy="354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Ð°Ð¸ÑÑ Ð¿ÑÐµÐ½ÐµÑ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182" y="3916691"/>
            <a:ext cx="4417897" cy="27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Ð°Ð¸ÑÑ Ð¿ÑÐµÐ½ÐµÑ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21" y="3916691"/>
            <a:ext cx="3417184" cy="27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26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ÑÑÑÐ¸Ð¶ Ð¿ÑÐµÐ½ÐµÑ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70" y="3439637"/>
            <a:ext cx="3087330" cy="30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08" y="3460955"/>
            <a:ext cx="4599017" cy="306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ÑÑÑÐ¸Ð¶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175" y="117986"/>
            <a:ext cx="2911535" cy="35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Ð¶ÑÑÐ°Ð²Ð»Ñ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r="6470" b="4064"/>
          <a:stretch/>
        </p:blipFill>
        <p:spPr bwMode="auto">
          <a:xfrm flipH="1">
            <a:off x="4523416" y="98323"/>
            <a:ext cx="2899938" cy="40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r="25647"/>
          <a:stretch/>
        </p:blipFill>
        <p:spPr bwMode="auto">
          <a:xfrm>
            <a:off x="1415846" y="3438933"/>
            <a:ext cx="2497394" cy="332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Ð¶ÑÑÐ°Ð²Ð»Ñ Ð¿ÑÐµÐ½ÐµÑ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55" y="3438933"/>
            <a:ext cx="3893574" cy="332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6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52" y="338967"/>
            <a:ext cx="3098782" cy="311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Ð´Ð¸ÐºÐ°Ñ ÑÑÐºÐ° Ð¿ÑÐµÐ½ÐµÑ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38" y="3707731"/>
            <a:ext cx="4972252" cy="29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Ð´Ð¸ÐºÐ°Ñ ÑÑÐºÐ° Ð¿ÑÐµÐ½ÐµÑ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9" y="3707731"/>
            <a:ext cx="2961252" cy="296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3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98" y="1216307"/>
            <a:ext cx="4092771" cy="36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7" y="363794"/>
            <a:ext cx="7115406" cy="5024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Image result for Ð°Ð½Ð¸Ð¼Ð°ÑÐ¸Ñ Ð´Ð»Ñ Ð¿ÑÐµÐ·ÐµÐ½ÑÐ°ÑÐ¸Ð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9" y="754192"/>
            <a:ext cx="504825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30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C 1.04167E-6 0.03495 0.02799 0.06203 0.06198 0.06203 C 0.097 0.06203 0.125 0.03495 0.125 2.96296E-6 C 0.125 -0.03496 0.15299 -0.06204 0.18802 -0.06204 C 0.222 -0.06204 0.25 -0.03496 0.25 2.96296E-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4" r="10036" b="1"/>
          <a:stretch/>
        </p:blipFill>
        <p:spPr bwMode="auto">
          <a:xfrm rot="19649899">
            <a:off x="3828839" y="1285448"/>
            <a:ext cx="4148660" cy="41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52" y="1386349"/>
            <a:ext cx="3196955" cy="3238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0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Ð½ÐµÐ±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Related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4" r="10036" b="1"/>
          <a:stretch/>
        </p:blipFill>
        <p:spPr bwMode="auto">
          <a:xfrm rot="19649899">
            <a:off x="7323649" y="3197644"/>
            <a:ext cx="3476774" cy="347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Ð¶ÑÑÐ°Ð²Ð»Ñ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17996" r="20400" b="12124"/>
          <a:stretch/>
        </p:blipFill>
        <p:spPr bwMode="auto">
          <a:xfrm rot="19204637" flipH="1">
            <a:off x="2963866" y="2084150"/>
            <a:ext cx="44069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Ð»ÐµÐ±ÐµÐ´Ñ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7" r="33583" b="8281"/>
          <a:stretch/>
        </p:blipFill>
        <p:spPr bwMode="auto">
          <a:xfrm>
            <a:off x="254297" y="173094"/>
            <a:ext cx="3933825" cy="321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ÑÑÐºÐ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7666" r="8944" b="11334"/>
          <a:stretch/>
        </p:blipFill>
        <p:spPr bwMode="auto">
          <a:xfrm rot="19812854">
            <a:off x="7064109" y="203874"/>
            <a:ext cx="47117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Image result for Ð¾Ð±Ð»Ð°ÐºÐ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624" r="6923" b="8670"/>
          <a:stretch/>
        </p:blipFill>
        <p:spPr bwMode="auto">
          <a:xfrm>
            <a:off x="-1804691" y="510771"/>
            <a:ext cx="5308601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mage result for Ð¾Ð±Ð»Ð°ÐºÐ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624" r="6923" b="8670"/>
          <a:stretch/>
        </p:blipFill>
        <p:spPr bwMode="auto">
          <a:xfrm rot="20257218">
            <a:off x="1890456" y="3885624"/>
            <a:ext cx="5188461" cy="22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 result for Ð¾Ð±Ð»Ð°ÐºÐ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624" r="6923" b="8670"/>
          <a:stretch/>
        </p:blipFill>
        <p:spPr bwMode="auto">
          <a:xfrm rot="1686410">
            <a:off x="8192988" y="3319958"/>
            <a:ext cx="3728938" cy="195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Image result for Ð¾Ð±Ð»Ð°ÐºÐ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624" r="6923" b="8670"/>
          <a:stretch/>
        </p:blipFill>
        <p:spPr bwMode="auto">
          <a:xfrm rot="607707">
            <a:off x="6375142" y="620133"/>
            <a:ext cx="5188461" cy="22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7583055" y="4296797"/>
            <a:ext cx="2259663" cy="20368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918656" y="1740597"/>
            <a:ext cx="2259663" cy="203687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458309" y="2183681"/>
            <a:ext cx="1802879" cy="15887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426708" y="25516"/>
            <a:ext cx="1888056" cy="16459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4" r="10036" b="1"/>
          <a:stretch/>
        </p:blipFill>
        <p:spPr bwMode="auto">
          <a:xfrm rot="19649899">
            <a:off x="1478374" y="753532"/>
            <a:ext cx="5831347" cy="582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174" y="383049"/>
            <a:ext cx="4493633" cy="4552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Image result for Ð°Ð½Ð¸Ð¼Ð°ÑÐ¸Ñ Ð´Ð»Ñ Ð¿ÑÐµÐ·ÐµÐ½ÑÐ°ÑÐ¸Ð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8" y="0"/>
            <a:ext cx="5827271" cy="58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30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5 0.028 0.062 0.062 0.062 C 0.097 0.062 0.125 0.035 0.125 0 C 0.125 -0.035 0.153 -0.062 0.188 -0.062 C 0.222 -0.062 0.25 -0.035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Ð½ÐµÐ±Ð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67" y="2489200"/>
            <a:ext cx="194578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69" y="1092200"/>
            <a:ext cx="2003693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69900"/>
            <a:ext cx="2466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969" y="4140200"/>
            <a:ext cx="2003693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318000"/>
            <a:ext cx="2466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81" y="4622800"/>
            <a:ext cx="2466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Related 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09" y="25400"/>
            <a:ext cx="2466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018" y="378975"/>
            <a:ext cx="4792691" cy="51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020" y="831462"/>
            <a:ext cx="4469234" cy="44692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из леса</a:t>
            </a:r>
            <a:endParaRPr lang="ru-RU" sz="8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427" y="1780370"/>
            <a:ext cx="7267267" cy="50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981700" y="7937"/>
            <a:ext cx="85592" cy="6850063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56350" y="97429"/>
            <a:ext cx="4021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Перелётные птицы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20745" y="109578"/>
            <a:ext cx="3783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Зимующие птицы</a:t>
            </a:r>
          </a:p>
        </p:txBody>
      </p:sp>
      <p:pic>
        <p:nvPicPr>
          <p:cNvPr id="4" name="Picture 6" descr="Image result for Ð»ÐµÐ±ÐµÐ´Ñ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7" r="33583" b="8281"/>
          <a:stretch/>
        </p:blipFill>
        <p:spPr bwMode="auto">
          <a:xfrm>
            <a:off x="4885384" y="2015663"/>
            <a:ext cx="2971800" cy="24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0924" r="15736" b="7595"/>
          <a:stretch/>
        </p:blipFill>
        <p:spPr bwMode="auto">
          <a:xfrm>
            <a:off x="4381872" y="1145502"/>
            <a:ext cx="3624653" cy="41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ÑÐ½ÐµÐ³Ð¸ÑÑ Ð½Ð° Ð±ÐµÐ»Ð¾Ð¼ ÑÐ¾Ð½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17" y="2022744"/>
            <a:ext cx="2146534" cy="206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4" r="10036" b="1"/>
          <a:stretch/>
        </p:blipFill>
        <p:spPr bwMode="auto">
          <a:xfrm rot="19649899">
            <a:off x="4534214" y="2078692"/>
            <a:ext cx="2371852" cy="23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Ð³Ð¾Ð»ÑÐ±Ñ Ð½Ð° Ð±ÐµÐ»Ð¾Ð¼ ÑÐ¾Ð½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46" y="1908019"/>
            <a:ext cx="2348755" cy="232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69" y="1652355"/>
            <a:ext cx="3665376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66" y="1440270"/>
            <a:ext cx="3155664" cy="326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15925 0.298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35247 -0.056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36888 -0.130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-0.38945 0.382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7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9843 0.3678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2069 0.2671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10039 -0.167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9" y="529803"/>
            <a:ext cx="4792691" cy="515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64" y="624072"/>
            <a:ext cx="4469234" cy="44692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Ð°Ð½Ð¸Ð¼Ð°ÑÐ¸Ñ Ð´Ð»Ñ Ð¿ÑÐµÐ·ÐµÐ½ÑÐ°ÑÐ¸Ð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26" y="-137487"/>
            <a:ext cx="5827271" cy="58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5 0.028 0.062 0.062 0.062 C 0.097 0.062 0.125 0.035 0.125 0 C 0.125 -0.035 0.153 -0.062 0.188 -0.062 C 0.222 -0.062 0.25 -0.035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Rela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7427" y="254524"/>
            <a:ext cx="2466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la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5025" y="4749538"/>
            <a:ext cx="2466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ela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69274" y="4611279"/>
            <a:ext cx="24669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Rela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3377" y="3362325"/>
            <a:ext cx="1726202" cy="18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Rela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8983" y="254524"/>
            <a:ext cx="1726202" cy="18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_уки природы - Пение птиц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9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Ð¼Ð¾Ð»Ð¾Ð´ÑÑ Ð³Ð¸Ñ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311640"/>
            <a:ext cx="8663206" cy="611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4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Перелётные птицы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2192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9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87" y="894812"/>
            <a:ext cx="1961614" cy="167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6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2" y="446340"/>
            <a:ext cx="2571211" cy="25712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66" y="628370"/>
            <a:ext cx="5129067" cy="437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5006109"/>
            <a:ext cx="51187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СКВ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74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4" r="10036" b="1"/>
          <a:stretch/>
        </p:blipFill>
        <p:spPr bwMode="auto">
          <a:xfrm rot="19649899">
            <a:off x="1548718" y="553781"/>
            <a:ext cx="5304052" cy="529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88026" y="4881709"/>
            <a:ext cx="5871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6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45" y="573840"/>
            <a:ext cx="5339963" cy="476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50112" y="4911365"/>
            <a:ext cx="2675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9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</a:t>
            </a:r>
            <a:endParaRPr lang="ru-RU" sz="9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69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07" y="282503"/>
            <a:ext cx="4144045" cy="622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57880" y="4829412"/>
            <a:ext cx="299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АИ</a:t>
            </a:r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556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52</Words>
  <Application>Microsoft Office PowerPoint</Application>
  <PresentationFormat>Широкоэкранный</PresentationFormat>
  <Paragraphs>25</Paragraphs>
  <Slides>33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НОД по развитию речи в подготовительной к школе группе тема: «Перелётных птицы»</vt:lpstr>
      <vt:lpstr>Презентация PowerPoint</vt:lpstr>
      <vt:lpstr>Письмо из леса</vt:lpstr>
      <vt:lpstr>Презентация PowerPoint</vt:lpstr>
      <vt:lpstr>Перелётные птицы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User</cp:lastModifiedBy>
  <cp:revision>59</cp:revision>
  <dcterms:created xsi:type="dcterms:W3CDTF">2019-02-18T17:58:11Z</dcterms:created>
  <dcterms:modified xsi:type="dcterms:W3CDTF">2023-02-14T12:53:00Z</dcterms:modified>
</cp:coreProperties>
</file>